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10"/>
  </p:notesMasterIdLst>
  <p:handoutMasterIdLst>
    <p:handoutMasterId r:id="rId11"/>
  </p:handoutMasterIdLst>
  <p:sldIdLst>
    <p:sldId id="256" r:id="rId3"/>
    <p:sldId id="257" r:id="rId4"/>
    <p:sldId id="258" r:id="rId5"/>
    <p:sldId id="259" r:id="rId6"/>
    <p:sldId id="278" r:id="rId7"/>
    <p:sldId id="260" r:id="rId8"/>
    <p:sldId id="27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8" autoAdjust="0"/>
    <p:restoredTop sz="94641" autoAdjust="0"/>
  </p:normalViewPr>
  <p:slideViewPr>
    <p:cSldViewPr snapToGrid="0">
      <p:cViewPr varScale="1">
        <p:scale>
          <a:sx n="80" d="100"/>
          <a:sy n="80" d="100"/>
        </p:scale>
        <p:origin x="754" y="5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customXml" Target="../customXml/item3.xml"/><Relationship Id="rId16" Type="http://schemas.openxmlformats.org/officeDocument/2006/relationships/customXml" Target="../customXml/item2.xml"/><Relationship Id="rId15" Type="http://schemas.openxmlformats.org/officeDocument/2006/relationships/customXml" Target="../customXml/item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endParaRPr lang="en-US" dirty="0"/>
          </a:p>
        </p:txBody>
      </p:sp>
      <p:sp>
        <p:nvSpPr>
          <p:cNvPr id="2" name="Title 1"/>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endParaRPr lang="en-US" dirty="0"/>
          </a:p>
        </p:txBody>
      </p:sp>
      <p:sp>
        <p:nvSpPr>
          <p:cNvPr id="14" name="Text Placeholder 17"/>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14" name="Text Placeholder 10"/>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endParaRPr lang="en-US" dirty="0"/>
          </a:p>
        </p:txBody>
      </p:sp>
      <p:sp>
        <p:nvSpPr>
          <p:cNvPr id="5" name="Footer Placeholder 4"/>
          <p:cNvSpPr>
            <a:spLocks noGrp="1"/>
          </p:cNvSpPr>
          <p:nvPr>
            <p:ph type="ftr" sz="quarter" idx="11"/>
          </p:nvPr>
        </p:nvSpPr>
        <p:spPr/>
        <p:txBody>
          <a:bodyPr/>
          <a:lstStyle/>
          <a:p>
            <a:r>
              <a:rPr lang="en-US" dirty="0"/>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fld>
            <a:endParaRPr lang="en-US" dirty="0"/>
          </a:p>
        </p:txBody>
      </p:sp>
      <p:sp>
        <p:nvSpPr>
          <p:cNvPr id="16" name="Text Placeholder 10"/>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endParaRPr lang="en-US" dirty="0"/>
          </a:p>
        </p:txBody>
      </p:sp>
      <p:sp>
        <p:nvSpPr>
          <p:cNvPr id="11" name="Text Placeholder 10"/>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endParaRPr lang="en-US" dirty="0"/>
          </a:p>
        </p:txBody>
      </p:sp>
      <p:sp>
        <p:nvSpPr>
          <p:cNvPr id="12" name="Text Placeholder 10"/>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endParaRPr lang="en-US" dirty="0"/>
          </a:p>
        </p:txBody>
      </p:sp>
      <p:sp>
        <p:nvSpPr>
          <p:cNvPr id="20" name="Text Placeholder 10"/>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endParaRPr lang="en-US" dirty="0"/>
          </a:p>
        </p:txBody>
      </p:sp>
      <p:sp>
        <p:nvSpPr>
          <p:cNvPr id="21" name="Text Placeholder 10"/>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endParaRPr lang="en-US" dirty="0"/>
          </a:p>
        </p:txBody>
      </p:sp>
      <p:sp>
        <p:nvSpPr>
          <p:cNvPr id="2" name="Title 1"/>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dirty="0"/>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fld>
            <a:endParaRPr lang="en-US" dirty="0"/>
          </a:p>
        </p:txBody>
      </p:sp>
      <p:sp>
        <p:nvSpPr>
          <p:cNvPr id="17" name="Text Placeholder 10"/>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endParaRPr lang="en-US"/>
          </a:p>
        </p:txBody>
      </p:sp>
      <p:sp>
        <p:nvSpPr>
          <p:cNvPr id="18" name="Text Placeholder 10"/>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endParaRPr lang="en-US"/>
          </a:p>
        </p:txBody>
      </p:sp>
      <p:sp>
        <p:nvSpPr>
          <p:cNvPr id="19" name="Text Placeholder 10"/>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endParaRPr lang="en-US"/>
          </a:p>
        </p:txBody>
      </p:sp>
      <p:sp>
        <p:nvSpPr>
          <p:cNvPr id="20" name="Text Placeholder 10"/>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endParaRPr lang="en-US"/>
          </a:p>
        </p:txBody>
      </p:sp>
      <p:sp>
        <p:nvSpPr>
          <p:cNvPr id="2" name="Title 1"/>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8" name="Text Placeholder 14"/>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endParaRPr lang="en-US"/>
          </a:p>
        </p:txBody>
      </p:sp>
      <p:sp>
        <p:nvSpPr>
          <p:cNvPr id="9" name="Text Placeholder 14"/>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endParaRPr lang="en-US"/>
          </a:p>
        </p:txBody>
      </p:sp>
      <p:sp>
        <p:nvSpPr>
          <p:cNvPr id="10" name="Text Placeholder 14"/>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endParaRPr lang="en-US"/>
          </a:p>
        </p:txBody>
      </p:sp>
      <p:sp>
        <p:nvSpPr>
          <p:cNvPr id="11" name="Text Placeholder 14"/>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endParaRPr lang="en-US"/>
          </a:p>
        </p:txBody>
      </p:sp>
      <p:sp>
        <p:nvSpPr>
          <p:cNvPr id="12" name="Text Placeholder 14"/>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endParaRPr lang="en-US"/>
          </a:p>
        </p:txBody>
      </p:sp>
      <p:sp>
        <p:nvSpPr>
          <p:cNvPr id="13" name="Text Placeholder 14"/>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endParaRPr lang="en-US"/>
          </a:p>
        </p:txBody>
      </p:sp>
      <p:sp>
        <p:nvSpPr>
          <p:cNvPr id="14" name="Text Placeholder 14"/>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endParaRPr lang="en-US"/>
          </a:p>
        </p:txBody>
      </p:sp>
      <p:sp>
        <p:nvSpPr>
          <p:cNvPr id="15" name="Text Placeholder 14"/>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endParaRPr lang="en-US"/>
          </a:p>
        </p:txBody>
      </p:sp>
      <p:cxnSp>
        <p:nvCxnSpPr>
          <p:cNvPr id="16" name="Straight Connector 15"/>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endParaRPr lang="en-US"/>
          </a:p>
        </p:txBody>
      </p:sp>
      <p:sp>
        <p:nvSpPr>
          <p:cNvPr id="20" name="Text Placeholder 14"/>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endParaRPr lang="en-US"/>
          </a:p>
        </p:txBody>
      </p:sp>
      <p:sp>
        <p:nvSpPr>
          <p:cNvPr id="2" name="Title 1"/>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11" name="Text Placeholder 14"/>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endParaRPr lang="en-US"/>
          </a:p>
        </p:txBody>
      </p:sp>
      <p:sp>
        <p:nvSpPr>
          <p:cNvPr id="12" name="Text Placeholder 14"/>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endParaRPr lang="en-US" dirty="0"/>
          </a:p>
        </p:txBody>
      </p:sp>
      <p:sp>
        <p:nvSpPr>
          <p:cNvPr id="13" name="Text Placeholder 14"/>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endParaRPr lang="en-US" dirty="0"/>
          </a:p>
        </p:txBody>
      </p:sp>
      <p:sp>
        <p:nvSpPr>
          <p:cNvPr id="14" name="Text Placeholder 14"/>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endParaRPr lang="en-US" dirty="0"/>
          </a:p>
        </p:txBody>
      </p:sp>
      <p:sp>
        <p:nvSpPr>
          <p:cNvPr id="15" name="Text Placeholder 14"/>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16" name="Text Placeholder 14"/>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17" name="Text Placeholder 14"/>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2" name="Title 1"/>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14"/>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endParaRPr lang="en-US"/>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78" name="Text Placeholder 14"/>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endParaRPr lang="en-US"/>
          </a:p>
        </p:txBody>
      </p:sp>
      <p:sp>
        <p:nvSpPr>
          <p:cNvPr id="79" name="Text Placeholder 14"/>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endParaRPr lang="en-US"/>
          </a:p>
        </p:txBody>
      </p:sp>
      <p:sp>
        <p:nvSpPr>
          <p:cNvPr id="19" name="Title 1"/>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endParaRPr lang="en-US" dirty="0"/>
          </a:p>
        </p:txBody>
      </p:sp>
      <p:sp>
        <p:nvSpPr>
          <p:cNvPr id="9" name="Content Placeholder 8"/>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16" name="Text Placeholder 14"/>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17" name="Text Placeholder 14"/>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18" name="Text Placeholder 14"/>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19" name="Text Placeholder 14"/>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0" name="Text Placeholder 14"/>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1" name="Text Placeholder 14"/>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2" name="Text Placeholder 14"/>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3" name="Text Placeholder 14"/>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4" name="Text Placeholder 14"/>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5" name="Text Placeholder 14"/>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6" name="Text Placeholder 14"/>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7" name="Text Placeholder 14"/>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8" name="Text Placeholder 14"/>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29" name="Text Placeholder 14"/>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0" name="Text Placeholder 14"/>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1" name="Text Placeholder 14"/>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2" name="Text Placeholder 14"/>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3" name="Text Placeholder 14"/>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4" name="Text Placeholder 14"/>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5" name="Text Placeholder 14"/>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6" name="Text Placeholder 14"/>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7" name="Text Placeholder 14"/>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8" name="Text Placeholder 14"/>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39" name="Text Placeholder 14"/>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endParaRPr lang="en-US"/>
          </a:p>
        </p:txBody>
      </p:sp>
      <p:sp>
        <p:nvSpPr>
          <p:cNvPr id="52" name="Text Placeholder 14"/>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endParaRPr lang="en-US"/>
          </a:p>
        </p:txBody>
      </p:sp>
      <p:sp>
        <p:nvSpPr>
          <p:cNvPr id="53" name="Text Placeholder 14"/>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endParaRPr lang="en-US"/>
          </a:p>
        </p:txBody>
      </p:sp>
      <p:sp>
        <p:nvSpPr>
          <p:cNvPr id="54" name="Text Placeholder 14"/>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endParaRPr lang="en-US"/>
          </a:p>
        </p:txBody>
      </p:sp>
      <p:sp>
        <p:nvSpPr>
          <p:cNvPr id="55" name="Text Placeholder 14"/>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endParaRPr lang="en-US"/>
          </a:p>
        </p:txBody>
      </p:sp>
      <p:sp>
        <p:nvSpPr>
          <p:cNvPr id="56" name="Text Placeholder 14"/>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endParaRPr lang="en-US"/>
          </a:p>
        </p:txBody>
      </p:sp>
      <p:sp>
        <p:nvSpPr>
          <p:cNvPr id="57" name="Text Placeholder 14"/>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endParaRPr lang="en-US"/>
          </a:p>
        </p:txBody>
      </p:sp>
      <p:sp>
        <p:nvSpPr>
          <p:cNvPr id="58" name="Text Placeholder 14"/>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endParaRPr lang="en-US"/>
          </a:p>
        </p:txBody>
      </p:sp>
      <p:sp>
        <p:nvSpPr>
          <p:cNvPr id="59" name="Text Placeholder 14"/>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endParaRPr lang="en-US"/>
          </a:p>
        </p:txBody>
      </p:sp>
      <p:sp>
        <p:nvSpPr>
          <p:cNvPr id="40" name="Title 1"/>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endParaRPr lang="en-US" dirty="0"/>
          </a:p>
        </p:txBody>
      </p:sp>
      <p:sp>
        <p:nvSpPr>
          <p:cNvPr id="8" name="Picture Placeholder 7"/>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endParaRPr lang="en-US" dirty="0"/>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11" name="Title 1"/>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endParaRPr lang="en-US" dirty="0"/>
          </a:p>
        </p:txBody>
      </p:sp>
      <p:sp>
        <p:nvSpPr>
          <p:cNvPr id="6" name="Content Placeholder 5"/>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9" name="Rectangle 8"/>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endParaRPr lang="en-US" dirty="0"/>
          </a:p>
        </p:txBody>
      </p:sp>
      <p:sp>
        <p:nvSpPr>
          <p:cNvPr id="14" name="Text Placeholder 10"/>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15" name="Text Placeholder 10"/>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16" name="Picture Placeholder 9"/>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endParaRPr lang="en-US" dirty="0"/>
          </a:p>
        </p:txBody>
      </p:sp>
      <p:sp>
        <p:nvSpPr>
          <p:cNvPr id="17" name="Picture Placeholder 9"/>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endParaRPr lang="en-US" dirty="0"/>
          </a:p>
        </p:txBody>
      </p:sp>
      <p:sp>
        <p:nvSpPr>
          <p:cNvPr id="18" name="Picture Placeholder 9"/>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endParaRPr lang="en-US" dirty="0"/>
          </a:p>
        </p:txBody>
      </p:sp>
      <p:sp>
        <p:nvSpPr>
          <p:cNvPr id="19" name="Text Placeholder 10"/>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20" name="Text Placeholder 10"/>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21" name="Text Placeholder 10"/>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22" name="Text Placeholder 10"/>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23" name="Text Placeholder 10"/>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24" name="Text Placeholder 10"/>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26" name="Rectangle 25"/>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11" name="Rectangle 10"/>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32" name="Text Placeholder 10"/>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36" name="Text Placeholder 10"/>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37" name="Text Placeholder 10"/>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38" name="Text Placeholder 10"/>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39" name="Text Placeholder 10"/>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40" name="Text Placeholder 10"/>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41" name="Text Placeholder 10"/>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62" name="Picture Placeholder 9"/>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endParaRPr lang="en-US" dirty="0"/>
          </a:p>
        </p:txBody>
      </p:sp>
      <p:sp>
        <p:nvSpPr>
          <p:cNvPr id="63" name="Text Placeholder 10"/>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64" name="Text Placeholder 10"/>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68" name="Text Placeholder 10"/>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69" name="Text Placeholder 10"/>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70" name="Text Placeholder 10"/>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71" name="Text Placeholder 10"/>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72" name="Text Placeholder 10"/>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endParaRPr lang="en-US"/>
          </a:p>
        </p:txBody>
      </p:sp>
      <p:sp>
        <p:nvSpPr>
          <p:cNvPr id="73" name="Text Placeholder 10"/>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endParaRPr lang="en-US"/>
          </a:p>
        </p:txBody>
      </p:sp>
      <p:sp>
        <p:nvSpPr>
          <p:cNvPr id="74" name="Rectangle 73"/>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endParaRPr lang="en-US" dirty="0"/>
          </a:p>
        </p:txBody>
      </p:sp>
      <p:sp>
        <p:nvSpPr>
          <p:cNvPr id="79" name="Rectangle 78"/>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endParaRPr lang="en-US" dirty="0"/>
          </a:p>
        </p:txBody>
      </p:sp>
      <p:sp>
        <p:nvSpPr>
          <p:cNvPr id="81" name="Rectangle 80"/>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endParaRPr lang="en-US" dirty="0"/>
          </a:p>
        </p:txBody>
      </p:sp>
      <p:sp>
        <p:nvSpPr>
          <p:cNvPr id="83" name="Rectangle 82"/>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endParaRPr lang="en-US" dirty="0"/>
          </a:p>
        </p:txBody>
      </p:sp>
      <p:sp>
        <p:nvSpPr>
          <p:cNvPr id="85" name="Rectangle 84"/>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endParaRPr lang="en-US" dirty="0"/>
          </a:p>
        </p:txBody>
      </p:sp>
      <p:sp>
        <p:nvSpPr>
          <p:cNvPr id="87" name="Rectangle 86"/>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endParaRPr lang="en-US" dirty="0"/>
          </a:p>
        </p:txBody>
      </p:sp>
      <p:sp>
        <p:nvSpPr>
          <p:cNvPr id="89" name="Rectangle 88"/>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endParaRPr lang="en-US" dirty="0"/>
          </a:p>
        </p:txBody>
      </p:sp>
      <p:sp>
        <p:nvSpPr>
          <p:cNvPr id="91" name="Rectangle 90"/>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34" name="Rectangle 33"/>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endParaRPr lang="en-US"/>
          </a:p>
        </p:txBody>
      </p:sp>
      <p:sp>
        <p:nvSpPr>
          <p:cNvPr id="20" name="Text Placeholder 14"/>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endParaRPr lang="en-US"/>
          </a:p>
        </p:txBody>
      </p:sp>
      <p:sp>
        <p:nvSpPr>
          <p:cNvPr id="21" name="Text Placeholder 14"/>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endParaRPr lang="en-US"/>
          </a:p>
        </p:txBody>
      </p:sp>
      <p:sp>
        <p:nvSpPr>
          <p:cNvPr id="22" name="Text Placeholder 14"/>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endParaRPr lang="en-US"/>
          </a:p>
        </p:txBody>
      </p:sp>
      <p:sp>
        <p:nvSpPr>
          <p:cNvPr id="23" name="Text Placeholder 14"/>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endParaRPr lang="en-US"/>
          </a:p>
        </p:txBody>
      </p:sp>
      <p:sp>
        <p:nvSpPr>
          <p:cNvPr id="24" name="Text Placeholder 14"/>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endParaRPr lang="en-US"/>
          </a:p>
        </p:txBody>
      </p:sp>
      <p:sp>
        <p:nvSpPr>
          <p:cNvPr id="25" name="Text Placeholder 14"/>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endParaRPr lang="en-US"/>
          </a:p>
        </p:txBody>
      </p:sp>
      <p:sp>
        <p:nvSpPr>
          <p:cNvPr id="26" name="Text Placeholder 14"/>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endParaRPr lang="en-US"/>
          </a:p>
        </p:txBody>
      </p:sp>
      <p:sp>
        <p:nvSpPr>
          <p:cNvPr id="27" name="Text Placeholder 10"/>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endParaRPr lang="en-US"/>
          </a:p>
        </p:txBody>
      </p:sp>
      <p:sp>
        <p:nvSpPr>
          <p:cNvPr id="28" name="Text Placeholder 10"/>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endParaRPr lang="en-US"/>
          </a:p>
        </p:txBody>
      </p:sp>
      <p:sp>
        <p:nvSpPr>
          <p:cNvPr id="29" name="Text Placeholder 10"/>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endParaRPr lang="en-US"/>
          </a:p>
        </p:txBody>
      </p:sp>
      <p:sp>
        <p:nvSpPr>
          <p:cNvPr id="30" name="Text Placeholder 10"/>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endParaRPr lang="en-US"/>
          </a:p>
        </p:txBody>
      </p:sp>
      <p:sp>
        <p:nvSpPr>
          <p:cNvPr id="31" name="Title 1"/>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dirty="0"/>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fld>
            <a:endParaRPr lang="en-US" dirty="0"/>
          </a:p>
        </p:txBody>
      </p:sp>
      <p:sp>
        <p:nvSpPr>
          <p:cNvPr id="3" name="Title 2"/>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endParaRPr lang="en-US" dirty="0"/>
          </a:p>
        </p:txBody>
      </p:sp>
      <p:sp>
        <p:nvSpPr>
          <p:cNvPr id="11" name="Text Placeholder 17"/>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endParaRPr lang="en-US" dirty="0"/>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11" name="Title 1"/>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endParaRPr lang="en-US" dirty="0"/>
          </a:p>
        </p:txBody>
      </p:sp>
      <p:sp>
        <p:nvSpPr>
          <p:cNvPr id="8" name="Text Placeholder 17"/>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endParaRPr lang="en-US" dirty="0"/>
          </a:p>
        </p:txBody>
      </p:sp>
      <p:sp>
        <p:nvSpPr>
          <p:cNvPr id="8" name="Text Placeholder 17"/>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endParaRPr lang="en-US"/>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
        <p:nvSpPr>
          <p:cNvPr id="2" name="Title 1"/>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dirty="0"/>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fld>
            <a:endParaRPr lang="en-US" dirty="0"/>
          </a:p>
        </p:txBody>
      </p:sp>
      <p:sp>
        <p:nvSpPr>
          <p:cNvPr id="13" name="Picture Placeholder 7"/>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endParaRPr lang="en-US" dirty="0"/>
          </a:p>
        </p:txBody>
      </p:sp>
      <p:sp>
        <p:nvSpPr>
          <p:cNvPr id="16" name="Text Placeholder 14"/>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endParaRPr lang="en-US" dirty="0"/>
          </a:p>
        </p:txBody>
      </p:sp>
      <p:sp>
        <p:nvSpPr>
          <p:cNvPr id="17" name="Text Placeholder 14"/>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18" name="Text Placeholder 14"/>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endParaRPr lang="en-US" dirty="0"/>
          </a:p>
        </p:txBody>
      </p:sp>
      <p:sp>
        <p:nvSpPr>
          <p:cNvPr id="19" name="Text Placeholder 14"/>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endParaRPr lang="en-US" dirty="0"/>
          </a:p>
        </p:txBody>
      </p:sp>
      <p:sp>
        <p:nvSpPr>
          <p:cNvPr id="20" name="Text Placeholder 14"/>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21" name="Text Placeholder 14"/>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endParaRPr lang="en-US"/>
          </a:p>
        </p:txBody>
      </p:sp>
      <p:sp>
        <p:nvSpPr>
          <p:cNvPr id="22" name="Text Placeholder 14"/>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endParaRPr lang="en-US"/>
          </a:p>
        </p:txBody>
      </p:sp>
      <p:sp>
        <p:nvSpPr>
          <p:cNvPr id="23" name="Text Placeholder 14"/>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endParaRPr lang="en-US"/>
          </a:p>
        </p:txBody>
      </p:sp>
      <p:sp>
        <p:nvSpPr>
          <p:cNvPr id="24" name="Text Placeholder 14"/>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endParaRPr lang="en-US"/>
          </a:p>
        </p:txBody>
      </p:sp>
      <p:sp>
        <p:nvSpPr>
          <p:cNvPr id="25" name="Text Placeholder 14"/>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endParaRPr lang="en-US" dirty="0"/>
          </a:p>
        </p:txBody>
      </p:sp>
      <p:sp>
        <p:nvSpPr>
          <p:cNvPr id="2" name="Title 1"/>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dirty="0"/>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fld>
            <a:endParaRPr lang="en-US" dirty="0"/>
          </a:p>
        </p:txBody>
      </p:sp>
      <p:sp>
        <p:nvSpPr>
          <p:cNvPr id="12" name="Text Placeholder 14"/>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endParaRPr lang="en-US"/>
          </a:p>
        </p:txBody>
      </p:sp>
      <p:sp>
        <p:nvSpPr>
          <p:cNvPr id="13" name="Text Placeholder 14"/>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14" name="Text Placeholder 14"/>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15" name="Text Placeholder 14"/>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16" name="Text Placeholder 14"/>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17" name="Text Placeholder 14"/>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endParaRPr lang="en-US"/>
          </a:p>
        </p:txBody>
      </p:sp>
      <p:sp>
        <p:nvSpPr>
          <p:cNvPr id="18" name="Text Placeholder 14"/>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endParaRPr lang="en-US"/>
          </a:p>
        </p:txBody>
      </p:sp>
      <p:sp>
        <p:nvSpPr>
          <p:cNvPr id="19" name="Text Placeholder 14"/>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endParaRPr lang="en-US"/>
          </a:p>
        </p:txBody>
      </p:sp>
      <p:sp>
        <p:nvSpPr>
          <p:cNvPr id="2" name="Title 1"/>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p:cNvSpPr>
            <a:spLocks noGrp="1"/>
          </p:cNvSpPr>
          <p:nvPr>
            <p:ph type="dt" sz="half" idx="10"/>
          </p:nvPr>
        </p:nvSpPr>
        <p:spPr/>
        <p:txBody>
          <a:bodyPr/>
          <a:lstStyle/>
          <a:p>
            <a:r>
              <a:rPr lang="en-US"/>
              <a:t>8/06/20XX</a:t>
            </a:r>
            <a:endParaRPr lang="en-US" dirty="0"/>
          </a:p>
        </p:txBody>
      </p:sp>
      <p:sp>
        <p:nvSpPr>
          <p:cNvPr id="8" name="Footer Placeholder 7"/>
          <p:cNvSpPr>
            <a:spLocks noGrp="1"/>
          </p:cNvSpPr>
          <p:nvPr>
            <p:ph type="ftr" sz="quarter" idx="11"/>
          </p:nvPr>
        </p:nvSpPr>
        <p:spPr/>
        <p:txBody>
          <a:bodyPr/>
          <a:lstStyle/>
          <a:p>
            <a:r>
              <a:rPr lang="en-US" dirty="0"/>
              <a:t>PITCH DECK</a:t>
            </a:r>
            <a:endParaRPr lang="en-US" dirty="0"/>
          </a:p>
        </p:txBody>
      </p:sp>
      <p:sp>
        <p:nvSpPr>
          <p:cNvPr id="9" name="Slide Number Placeholder 8"/>
          <p:cNvSpPr>
            <a:spLocks noGrp="1"/>
          </p:cNvSpPr>
          <p:nvPr>
            <p:ph type="sldNum" sz="quarter" idx="12"/>
          </p:nvPr>
        </p:nvSpPr>
        <p:spPr/>
        <p:txBody>
          <a:bodyPr/>
          <a:lstStyle/>
          <a:p>
            <a:fld id="{A402E4C0-AD5E-4E8C-9F21-7CCE474BDCEB}" type="slidenum">
              <a:rPr lang="en-US" smtClean="0"/>
            </a:fld>
            <a:endParaRPr lang="en-US" dirty="0"/>
          </a:p>
        </p:txBody>
      </p:sp>
      <p:sp>
        <p:nvSpPr>
          <p:cNvPr id="35" name="Text Placeholder 14"/>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endParaRPr lang="en-US" dirty="0"/>
          </a:p>
        </p:txBody>
      </p:sp>
      <p:sp>
        <p:nvSpPr>
          <p:cNvPr id="36" name="Text Placeholder 14"/>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37" name="Text Placeholder 14"/>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38" name="Text Placeholder 14"/>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39" name="Text Placeholder 14"/>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endParaRPr lang="en-US"/>
          </a:p>
        </p:txBody>
      </p:sp>
      <p:sp>
        <p:nvSpPr>
          <p:cNvPr id="40" name="Text Placeholder 14"/>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endParaRPr lang="en-US" dirty="0"/>
          </a:p>
        </p:txBody>
      </p:sp>
      <p:sp>
        <p:nvSpPr>
          <p:cNvPr id="41" name="Text Placeholder 14"/>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endParaRPr lang="en-US" dirty="0"/>
          </a:p>
        </p:txBody>
      </p:sp>
      <p:sp>
        <p:nvSpPr>
          <p:cNvPr id="42" name="Text Placeholder 14"/>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endParaRPr lang="en-US" dirty="0"/>
          </a:p>
        </p:txBody>
      </p:sp>
      <p:sp>
        <p:nvSpPr>
          <p:cNvPr id="2" name="Title 1"/>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endParaRPr lang="en-US" dirty="0"/>
          </a:p>
        </p:txBody>
      </p:sp>
      <p:sp>
        <p:nvSpPr>
          <p:cNvPr id="4" name="Picture Placeholder 3"/>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endParaRPr lang="en-US" dirty="0"/>
          </a:p>
        </p:txBody>
      </p:sp>
      <p:sp>
        <p:nvSpPr>
          <p:cNvPr id="2" name="Title 1"/>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endParaRPr lang="en-US" dirty="0"/>
          </a:p>
        </p:txBody>
      </p:sp>
      <p:sp>
        <p:nvSpPr>
          <p:cNvPr id="9" name="Text Placeholder 17"/>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endParaRPr lang="en-US"/>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dirty="0"/>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endParaRPr lang="en-US" dirty="0"/>
          </a:p>
        </p:txBody>
      </p:sp>
      <p:sp>
        <p:nvSpPr>
          <p:cNvPr id="2" name="Title 1"/>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endParaRPr lang="en-US" dirty="0"/>
          </a:p>
        </p:txBody>
      </p:sp>
      <p:sp>
        <p:nvSpPr>
          <p:cNvPr id="2" name="Title 1"/>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endParaRPr lang="en-US" dirty="0"/>
          </a:p>
        </p:txBody>
      </p:sp>
      <p:sp>
        <p:nvSpPr>
          <p:cNvPr id="16" name="Text Placeholder 14"/>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endParaRPr lang="en-US"/>
          </a:p>
        </p:txBody>
      </p:sp>
      <p:sp>
        <p:nvSpPr>
          <p:cNvPr id="15" name="Text Placeholder 14"/>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endParaRPr lang="en-US"/>
          </a:p>
        </p:txBody>
      </p:sp>
      <p:sp>
        <p:nvSpPr>
          <p:cNvPr id="22" name="Text Placeholder 14"/>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endParaRPr lang="en-US"/>
          </a:p>
        </p:txBody>
      </p:sp>
      <p:sp>
        <p:nvSpPr>
          <p:cNvPr id="21" name="Text Placeholder 14"/>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endParaRPr lang="en-US"/>
          </a:p>
        </p:txBody>
      </p:sp>
      <p:sp>
        <p:nvSpPr>
          <p:cNvPr id="24" name="Text Placeholder 14"/>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endParaRPr lang="en-US"/>
          </a:p>
        </p:txBody>
      </p:sp>
      <p:sp>
        <p:nvSpPr>
          <p:cNvPr id="23" name="Text Placeholder 14"/>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endParaRPr lang="en-US"/>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dirty="0"/>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dirty="0"/>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fld>
            <a:endParaRPr lang="en-US" dirty="0"/>
          </a:p>
        </p:txBody>
      </p:sp>
      <p:sp>
        <p:nvSpPr>
          <p:cNvPr id="10" name="Text Placeholder 14"/>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endParaRPr lang="en-US"/>
          </a:p>
        </p:txBody>
      </p:sp>
      <p:sp>
        <p:nvSpPr>
          <p:cNvPr id="11" name="Text Placeholder 10"/>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endParaRPr lang="en-US"/>
          </a:p>
        </p:txBody>
      </p:sp>
      <p:sp>
        <p:nvSpPr>
          <p:cNvPr id="12" name="Text Placeholder 14"/>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endParaRPr lang="en-US"/>
          </a:p>
        </p:txBody>
      </p:sp>
      <p:sp>
        <p:nvSpPr>
          <p:cNvPr id="13" name="Text Placeholder 14"/>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endParaRPr lang="en-US"/>
          </a:p>
        </p:txBody>
      </p:sp>
      <p:cxnSp>
        <p:nvCxnSpPr>
          <p:cNvPr id="14" name="Straight Connector 13"/>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endParaRPr lang="en-US"/>
          </a:p>
        </p:txBody>
      </p:sp>
      <p:sp>
        <p:nvSpPr>
          <p:cNvPr id="16" name="Text Placeholder 10"/>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endParaRPr lang="en-US" dirty="0"/>
          </a:p>
        </p:txBody>
      </p:sp>
      <p:cxnSp>
        <p:nvCxnSpPr>
          <p:cNvPr id="26" name="Straight Connector 25"/>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hyperlink" Target="https://github.com/Saurav1357/Bankers-algorithm-OS.git" TargetMode="Externa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ntral-point-operating-system-dark-blue-background_49459-664 (1)"/>
          <p:cNvPicPr>
            <a:picLocks noChangeAspect="1"/>
          </p:cNvPicPr>
          <p:nvPr/>
        </p:nvPicPr>
        <p:blipFill>
          <a:blip r:embed="rId1"/>
          <a:stretch>
            <a:fillRect/>
          </a:stretch>
        </p:blipFill>
        <p:spPr>
          <a:xfrm>
            <a:off x="563245" y="739140"/>
            <a:ext cx="7675245" cy="4593590"/>
          </a:xfrm>
          <a:prstGeom prst="roundRect">
            <a:avLst/>
          </a:prstGeom>
          <a:effectLst>
            <a:softEdge rad="63500"/>
          </a:effectLst>
        </p:spPr>
      </p:pic>
      <p:sp>
        <p:nvSpPr>
          <p:cNvPr id="22" name="Title 21"/>
          <p:cNvSpPr>
            <a:spLocks noGrp="1"/>
          </p:cNvSpPr>
          <p:nvPr>
            <p:ph type="title"/>
          </p:nvPr>
        </p:nvSpPr>
        <p:spPr>
          <a:xfrm>
            <a:off x="5829301" y="739302"/>
            <a:ext cx="6362698" cy="3089748"/>
          </a:xfrm>
        </p:spPr>
        <p:txBody>
          <a:bodyPr/>
          <a:lstStyle/>
          <a:p>
            <a:r>
              <a:rPr lang="en-US" dirty="0"/>
              <a:t>Bankers </a:t>
            </a:r>
            <a:r>
              <a:rPr lang="en-US" dirty="0" err="1"/>
              <a:t>algorithem</a:t>
            </a:r>
            <a:endParaRPr lang="en-US" dirty="0"/>
          </a:p>
        </p:txBody>
      </p:sp>
      <p:sp>
        <p:nvSpPr>
          <p:cNvPr id="17" name="Text Placeholder 16"/>
          <p:cNvSpPr>
            <a:spLocks noGrp="1"/>
          </p:cNvSpPr>
          <p:nvPr>
            <p:ph type="body" sz="quarter" idx="15"/>
          </p:nvPr>
        </p:nvSpPr>
        <p:spPr>
          <a:xfrm>
            <a:off x="6183630" y="2940685"/>
            <a:ext cx="5798185" cy="797560"/>
          </a:xfrm>
        </p:spPr>
        <p:txBody>
          <a:bodyPr>
            <a:normAutofit fontScale="72500"/>
          </a:bodyPr>
          <a:lstStyle/>
          <a:p>
            <a:r>
              <a:rPr lang="en-US" dirty="0"/>
              <a:t>By: </a:t>
            </a:r>
            <a:r>
              <a:rPr lang="en-US" dirty="0" err="1"/>
              <a:t>Saurav</a:t>
            </a:r>
            <a:r>
              <a:rPr lang="en-US" dirty="0"/>
              <a:t> </a:t>
            </a:r>
            <a:r>
              <a:rPr lang="en-US" dirty="0" err="1"/>
              <a:t>patel</a:t>
            </a:r>
            <a:r>
              <a:rPr lang="en-US" dirty="0"/>
              <a:t> - 23BT04D196</a:t>
            </a:r>
            <a:endParaRPr lang="en-US" dirty="0"/>
          </a:p>
          <a:p>
            <a:r>
              <a:rPr lang="en-US" dirty="0"/>
              <a:t>      </a:t>
            </a:r>
            <a:r>
              <a:rPr lang="en-IN" altLang="en-US" dirty="0"/>
              <a:t>   </a:t>
            </a:r>
            <a:r>
              <a:rPr lang="en-US" dirty="0"/>
              <a:t> </a:t>
            </a:r>
            <a:r>
              <a:rPr lang="en-US" dirty="0" err="1"/>
              <a:t>Armman</a:t>
            </a:r>
            <a:r>
              <a:rPr lang="en-US"/>
              <a:t> - 23BT04D196</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 y="1672142"/>
            <a:ext cx="6715127" cy="3823783"/>
          </a:xfrm>
        </p:spPr>
        <p:txBody>
          <a:bodyPr/>
          <a:lstStyle/>
          <a:p>
            <a:r>
              <a:rPr lang="en-US" dirty="0"/>
              <a:t>Introduction </a:t>
            </a:r>
            <a:endParaRPr lang="en-US" dirty="0"/>
          </a:p>
        </p:txBody>
      </p:sp>
      <p:sp>
        <p:nvSpPr>
          <p:cNvPr id="30" name="Text Placeholder 29"/>
          <p:cNvSpPr>
            <a:spLocks noGrp="1"/>
          </p:cNvSpPr>
          <p:nvPr>
            <p:ph type="body" sz="quarter" idx="15"/>
          </p:nvPr>
        </p:nvSpPr>
        <p:spPr>
          <a:xfrm>
            <a:off x="594575" y="3007594"/>
            <a:ext cx="5987200" cy="1731145"/>
          </a:xfrm>
        </p:spPr>
        <p:txBody>
          <a:bodyPr>
            <a:noAutofit/>
          </a:bodyPr>
          <a:lstStyle/>
          <a:p>
            <a:r>
              <a:rPr lang="en-US" sz="1600" b="1" dirty="0">
                <a:solidFill>
                  <a:srgbClr val="002060"/>
                </a:solidFill>
              </a:rPr>
              <a:t>B</a:t>
            </a:r>
            <a:r>
              <a:rPr lang="en-US" sz="1600" b="1" i="0" dirty="0">
                <a:solidFill>
                  <a:srgbClr val="002060"/>
                </a:solidFill>
                <a:effectLst/>
              </a:rPr>
              <a:t>anker algorithm used to avoid deadlock and allocate resources safely to each process in the computer system. The 'S-State' examines all possible tests or activities before deciding whether the allocation should be allowed to each process. It also helps the operating system to successfully share the resources between all the processes.</a:t>
            </a:r>
            <a:endParaRPr lang="en-US" sz="1600" b="1" dirty="0">
              <a:solidFill>
                <a:srgbClr val="002060"/>
              </a:solidFill>
            </a:endParaRPr>
          </a:p>
        </p:txBody>
      </p:sp>
      <p:sp>
        <p:nvSpPr>
          <p:cNvPr id="5" name="Slide Number Placeholder 4"/>
          <p:cNvSpPr>
            <a:spLocks noGrp="1"/>
          </p:cNvSpPr>
          <p:nvPr>
            <p:ph type="sldNum" sz="quarter" idx="12"/>
          </p:nvPr>
        </p:nvSpPr>
        <p:spPr>
          <a:xfrm>
            <a:off x="8610600" y="6356350"/>
            <a:ext cx="2743200" cy="365125"/>
          </a:xfrm>
        </p:spPr>
        <p:txBody>
          <a:bodyPr/>
          <a:lstStyle/>
          <a:p>
            <a:fld id="{A402E4C0-AD5E-4E8C-9F21-7CCE474BDCEB}" type="slidenum">
              <a:rPr lang="en-US" smtClean="0"/>
            </a:fld>
            <a:endParaRPr lang="en-US" dirty="0"/>
          </a:p>
        </p:txBody>
      </p:sp>
      <p:pic>
        <p:nvPicPr>
          <p:cNvPr id="3" name="Picture 2" descr="e327c6570944e086a68470ca54ade76b"/>
          <p:cNvPicPr>
            <a:picLocks noChangeAspect="1"/>
          </p:cNvPicPr>
          <p:nvPr/>
        </p:nvPicPr>
        <p:blipFill>
          <a:blip r:embed="rId1"/>
          <a:srcRect l="204"/>
          <a:stretch>
            <a:fillRect/>
          </a:stretch>
        </p:blipFill>
        <p:spPr>
          <a:xfrm>
            <a:off x="8402955" y="-78740"/>
            <a:ext cx="4141470" cy="7016115"/>
          </a:xfrm>
          <a:prstGeom prst="roundRect">
            <a:avLst/>
          </a:prstGeom>
          <a:effectLst>
            <a:softEdge rad="63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pPr algn="just"/>
            <a:r>
              <a:rPr lang="en-US" b="0" i="0" dirty="0">
                <a:solidFill>
                  <a:srgbClr val="610B38"/>
                </a:solidFill>
                <a:effectLst/>
                <a:latin typeface="erdana"/>
              </a:rPr>
              <a:t>Advantages</a:t>
            </a:r>
            <a:endParaRPr lang="en-US" b="0" i="0" dirty="0">
              <a:solidFill>
                <a:srgbClr val="610B38"/>
              </a:solidFill>
              <a:effectLst/>
              <a:latin typeface="erdana"/>
            </a:endParaRPr>
          </a:p>
        </p:txBody>
      </p:sp>
      <p:pic>
        <p:nvPicPr>
          <p:cNvPr id="52" name="Picture Placeholder 51" descr="A close up of a person wearing glasses and the measurements of the eyes"/>
          <p:cNvPicPr>
            <a:picLocks noGrp="1" noChangeAspect="1"/>
          </p:cNvPicPr>
          <p:nvPr>
            <p:ph type="pic" sz="quarter" idx="13"/>
          </p:nvPr>
        </p:nvPicPr>
        <p:blipFill rotWithShape="1">
          <a:blip r:embed="rId1" cstate="email"/>
          <a:srcRect/>
          <a:stretch>
            <a:fillRect/>
          </a:stretch>
        </p:blipFill>
        <p:spPr>
          <a:xfrm flipH="1">
            <a:off x="0" y="729926"/>
            <a:ext cx="3581400" cy="5388772"/>
          </a:xfrm>
        </p:spPr>
      </p:pic>
      <p:sp>
        <p:nvSpPr>
          <p:cNvPr id="65" name="Text Placeholder 64"/>
          <p:cNvSpPr>
            <a:spLocks noGrp="1"/>
          </p:cNvSpPr>
          <p:nvPr>
            <p:ph type="body" sz="quarter" idx="23"/>
          </p:nvPr>
        </p:nvSpPr>
        <p:spPr>
          <a:xfrm>
            <a:off x="4075040" y="1922155"/>
            <a:ext cx="7288283" cy="2373620"/>
          </a:xfrm>
        </p:spPr>
        <p:txBody>
          <a:bodyPr>
            <a:normAutofit/>
          </a:bodyPr>
          <a:lstStyle/>
          <a:p>
            <a:pPr algn="just">
              <a:buFont typeface="+mj-lt"/>
              <a:buAutoNum type="arabicPeriod"/>
            </a:pPr>
            <a:r>
              <a:rPr lang="en-US" b="0" i="0" dirty="0">
                <a:solidFill>
                  <a:srgbClr val="00B0F0"/>
                </a:solidFill>
                <a:effectLst/>
                <a:latin typeface="Posterama Bold (Headings)"/>
              </a:rPr>
              <a:t>It helps the operating system manage and control process requests for each type of resource in the computer system.</a:t>
            </a:r>
            <a:endParaRPr lang="en-US" b="0" i="0" dirty="0">
              <a:solidFill>
                <a:srgbClr val="00B0F0"/>
              </a:solidFill>
              <a:effectLst/>
              <a:latin typeface="Posterama Bold (Headings)"/>
            </a:endParaRPr>
          </a:p>
          <a:p>
            <a:pPr algn="just">
              <a:buFont typeface="+mj-lt"/>
              <a:buAutoNum type="arabicPeriod"/>
            </a:pPr>
            <a:r>
              <a:rPr lang="en-US" b="0" i="0" dirty="0">
                <a:solidFill>
                  <a:srgbClr val="00B0F0"/>
                </a:solidFill>
                <a:effectLst/>
                <a:latin typeface="Posterama Bold (Headings)"/>
              </a:rPr>
              <a:t>The algorithm has a Max resource attribute that represents indicates each process can hold the maximum number of resources in a system.</a:t>
            </a:r>
            <a:endParaRPr lang="en-US" b="0" i="0" dirty="0">
              <a:solidFill>
                <a:srgbClr val="00B0F0"/>
              </a:solidFill>
              <a:effectLst/>
              <a:latin typeface="Posterama Bold (Headings)"/>
            </a:endParaRPr>
          </a:p>
        </p:txBody>
      </p:sp>
      <p:sp>
        <p:nvSpPr>
          <p:cNvPr id="4" name="Footer Placeholder 3"/>
          <p:cNvSpPr>
            <a:spLocks noGrp="1"/>
          </p:cNvSpPr>
          <p:nvPr>
            <p:ph type="ftr" sz="quarter" idx="11"/>
          </p:nvPr>
        </p:nvSpPr>
        <p:spPr>
          <a:xfrm>
            <a:off x="4038600" y="6356350"/>
            <a:ext cx="4114800" cy="365125"/>
          </a:xfrm>
        </p:spPr>
        <p:txBody>
          <a:bodyPr/>
          <a:lstStyle/>
          <a:p>
            <a:r>
              <a:rPr lang="en-US" dirty="0"/>
              <a:t>PITCH DECK</a:t>
            </a:r>
            <a:endParaRPr lang="en-US" dirty="0"/>
          </a:p>
        </p:txBody>
      </p:sp>
      <p:sp>
        <p:nvSpPr>
          <p:cNvPr id="5" name="Slide Number Placeholder 4"/>
          <p:cNvSpPr>
            <a:spLocks noGrp="1"/>
          </p:cNvSpPr>
          <p:nvPr>
            <p:ph type="sldNum" sz="quarter" idx="12"/>
          </p:nvPr>
        </p:nvSpPr>
        <p:spPr>
          <a:xfrm>
            <a:off x="8610600" y="6356350"/>
            <a:ext cx="2743200" cy="365125"/>
          </a:xfrm>
        </p:spPr>
        <p:txBody>
          <a:bodyPr/>
          <a:lstStyle/>
          <a:p>
            <a:fld id="{A402E4C0-AD5E-4E8C-9F21-7CCE474BDCEB}" type="slidenum">
              <a:rPr lang="en-US" smtClean="0"/>
            </a:fld>
            <a:endParaRPr lang="en-US" dirty="0"/>
          </a:p>
        </p:txBody>
      </p:sp>
      <p:sp>
        <p:nvSpPr>
          <p:cNvPr id="22" name="Title 33"/>
          <p:cNvSpPr txBox="1"/>
          <p:nvPr/>
        </p:nvSpPr>
        <p:spPr>
          <a:xfrm>
            <a:off x="4075040" y="3715349"/>
            <a:ext cx="7288284"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pPr algn="just"/>
            <a:r>
              <a:rPr lang="en-US" dirty="0">
                <a:solidFill>
                  <a:srgbClr val="610B38"/>
                </a:solidFill>
                <a:latin typeface="erdana"/>
              </a:rPr>
              <a:t>disadvantages</a:t>
            </a:r>
            <a:endParaRPr lang="en-US" dirty="0">
              <a:solidFill>
                <a:srgbClr val="610B38"/>
              </a:solidFill>
              <a:latin typeface="erdana"/>
            </a:endParaRPr>
          </a:p>
        </p:txBody>
      </p:sp>
      <p:sp>
        <p:nvSpPr>
          <p:cNvPr id="23" name="Text Placeholder 64"/>
          <p:cNvSpPr txBox="1"/>
          <p:nvPr/>
        </p:nvSpPr>
        <p:spPr>
          <a:xfrm>
            <a:off x="4038600" y="4295775"/>
            <a:ext cx="7288283" cy="23736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mj-lt"/>
              <a:buAutoNum type="arabicPeriod"/>
            </a:pPr>
            <a:r>
              <a:rPr lang="en-US" i="0" dirty="0">
                <a:solidFill>
                  <a:srgbClr val="00B0F0"/>
                </a:solidFill>
                <a:effectLst/>
                <a:latin typeface="Posterama Bold (Headings)"/>
              </a:rPr>
              <a:t>It requires a fixed number of processes, and no additional processes can be started in the system while executing the process.</a:t>
            </a:r>
            <a:endParaRPr lang="en-US" i="0" dirty="0">
              <a:solidFill>
                <a:srgbClr val="00B0F0"/>
              </a:solidFill>
              <a:effectLst/>
              <a:latin typeface="Posterama Bold (Headings)"/>
            </a:endParaRPr>
          </a:p>
          <a:p>
            <a:pPr algn="just">
              <a:buFont typeface="+mj-lt"/>
              <a:buAutoNum type="arabicPeriod"/>
            </a:pPr>
            <a:r>
              <a:rPr lang="en-US" i="0" dirty="0">
                <a:solidFill>
                  <a:srgbClr val="00B0F0"/>
                </a:solidFill>
                <a:effectLst/>
                <a:latin typeface="Posterama Bold (Headings)"/>
              </a:rPr>
              <a:t>Each process has to know and state their maximum resource requirement in advance for the system.</a:t>
            </a:r>
            <a:endParaRPr lang="en-US" i="0" dirty="0">
              <a:solidFill>
                <a:srgbClr val="00B0F0"/>
              </a:solidFill>
              <a:effectLst/>
              <a:latin typeface="Posterama Bold (Heading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a:xfrm>
            <a:off x="688974" y="571154"/>
            <a:ext cx="3883026" cy="1129164"/>
          </a:xfrm>
        </p:spPr>
        <p:txBody>
          <a:bodyPr>
            <a:normAutofit fontScale="90000"/>
          </a:bodyPr>
          <a:lstStyle/>
          <a:p>
            <a:pPr marL="0" marR="0" lvl="0" indent="0" algn="l" defTabSz="914400" rtl="0" eaLnBrk="0" fontAlgn="base" latinLnBrk="0" hangingPunct="0">
              <a:lnSpc>
                <a:spcPct val="100000"/>
              </a:lnSpc>
              <a:spcBef>
                <a:spcPct val="0"/>
              </a:spcBef>
              <a:spcAft>
                <a:spcPct val="0"/>
              </a:spcAft>
              <a:buClrTx/>
              <a:buSzTx/>
              <a:buFontTx/>
              <a:buNone/>
            </a:pPr>
            <a:r>
              <a:rPr lang="en-US" dirty="0"/>
              <a:t>requirement of banker’s algorithm </a:t>
            </a:r>
            <a:endParaRPr kumimoji="0" lang="en-US" altLang="en-US" sz="2800" i="0" u="none" strike="noStrike" cap="none" normalizeH="0" baseline="0" dirty="0">
              <a:ln>
                <a:noFill/>
              </a:ln>
              <a:solidFill>
                <a:schemeClr val="bg2"/>
              </a:solidFill>
              <a:effectLst/>
              <a:latin typeface="Posterama Bold (Headings)"/>
            </a:endParaRPr>
          </a:p>
        </p:txBody>
      </p:sp>
      <p:sp>
        <p:nvSpPr>
          <p:cNvPr id="26" name="Text Placeholder 25"/>
          <p:cNvSpPr>
            <a:spLocks noGrp="1"/>
          </p:cNvSpPr>
          <p:nvPr>
            <p:ph type="body" sz="quarter" idx="22"/>
          </p:nvPr>
        </p:nvSpPr>
        <p:spPr>
          <a:xfrm>
            <a:off x="3724275" y="1335193"/>
            <a:ext cx="8467725" cy="365125"/>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rgbClr val="00B0F0"/>
                </a:solidFill>
                <a:effectLst/>
                <a:latin typeface="Posterama Bold (Headings)"/>
              </a:rPr>
              <a:t>The Banker's Algorithm needs three things for its implementation.</a:t>
            </a:r>
            <a:endParaRPr kumimoji="0" lang="en-US" altLang="en-US" b="0" i="0" u="none" strike="noStrike" cap="none" normalizeH="0" baseline="0" dirty="0">
              <a:ln>
                <a:noFill/>
              </a:ln>
              <a:solidFill>
                <a:srgbClr val="00B0F0"/>
              </a:solidFill>
              <a:effectLst/>
              <a:latin typeface="Posterama Bold (Headings)"/>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b="0" i="0" u="none" strike="noStrike" cap="none" normalizeH="0" baseline="0" dirty="0">
                <a:ln>
                  <a:noFill/>
                </a:ln>
                <a:solidFill>
                  <a:srgbClr val="00B0F0"/>
                </a:solidFill>
                <a:effectLst/>
                <a:latin typeface="Posterama Bold (Headings)"/>
              </a:rPr>
              <a:t>Initial allocation</a:t>
            </a:r>
            <a:endParaRPr kumimoji="0" lang="en-US" altLang="en-US" b="0" i="0" u="none" strike="noStrike" cap="none" normalizeH="0" baseline="0" dirty="0">
              <a:ln>
                <a:noFill/>
              </a:ln>
              <a:solidFill>
                <a:srgbClr val="00B0F0"/>
              </a:solidFill>
              <a:effectLst/>
              <a:latin typeface="Posterama Bold (Headings)"/>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b="0" i="0" u="none" strike="noStrike" cap="none" normalizeH="0" baseline="0" dirty="0">
                <a:ln>
                  <a:noFill/>
                </a:ln>
                <a:solidFill>
                  <a:srgbClr val="00B0F0"/>
                </a:solidFill>
                <a:effectLst/>
                <a:latin typeface="Posterama Bold (Headings)"/>
              </a:rPr>
              <a:t>Maximum need</a:t>
            </a:r>
            <a:endParaRPr kumimoji="0" lang="en-US" altLang="en-US" b="0" i="0" u="none" strike="noStrike" cap="none" normalizeH="0" baseline="0" dirty="0">
              <a:ln>
                <a:noFill/>
              </a:ln>
              <a:solidFill>
                <a:srgbClr val="00B0F0"/>
              </a:solidFill>
              <a:effectLst/>
              <a:latin typeface="Posterama Bold (Headings)"/>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b="0" i="0" u="none" strike="noStrike" cap="none" normalizeH="0" baseline="0" dirty="0">
                <a:ln>
                  <a:noFill/>
                </a:ln>
                <a:solidFill>
                  <a:srgbClr val="00B0F0"/>
                </a:solidFill>
                <a:effectLst/>
                <a:latin typeface="Posterama Bold (Headings)"/>
              </a:rPr>
              <a:t>Total availability</a:t>
            </a:r>
            <a:endParaRPr kumimoji="0" lang="en-US" altLang="en-US" b="0" i="0" u="none" strike="noStrike" cap="none" normalizeH="0" baseline="0" dirty="0">
              <a:ln>
                <a:noFill/>
              </a:ln>
              <a:solidFill>
                <a:srgbClr val="00B0F0"/>
              </a:solidFill>
              <a:effectLst/>
              <a:latin typeface="Posterama Bold (Headings)"/>
            </a:endParaRPr>
          </a:p>
          <a:p>
            <a:pPr marL="0" marR="0" lvl="0" indent="0" algn="l" defTabSz="914400" rtl="0" eaLnBrk="0" fontAlgn="base" latinLnBrk="0" hangingPunct="0">
              <a:lnSpc>
                <a:spcPct val="100000"/>
              </a:lnSpc>
              <a:spcBef>
                <a:spcPct val="0"/>
              </a:spcBef>
              <a:spcAft>
                <a:spcPct val="0"/>
              </a:spcAft>
              <a:buClrTx/>
              <a:buSzTx/>
            </a:pPr>
            <a:endParaRPr kumimoji="0" lang="en-US" altLang="en-US" b="0" i="0" u="none" strike="noStrike" cap="none" normalizeH="0" baseline="0" dirty="0">
              <a:ln>
                <a:noFill/>
              </a:ln>
              <a:solidFill>
                <a:srgbClr val="00B0F0"/>
              </a:solidFill>
              <a:effectLst/>
              <a:latin typeface="Posterama Bold (Heading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rgbClr val="00B0F0"/>
                </a:solidFill>
                <a:effectLst/>
                <a:latin typeface="Posterama Bold (Headings)"/>
              </a:rPr>
              <a:t>By using these three things, the algorithm can allocate resources and can generate a safe sequence of execution for the processes.</a:t>
            </a:r>
            <a:endParaRPr kumimoji="0" lang="en-US" altLang="en-US" b="0" i="0" u="none" strike="noStrike" cap="none" normalizeH="0" baseline="0" dirty="0">
              <a:ln>
                <a:noFill/>
              </a:ln>
              <a:solidFill>
                <a:srgbClr val="00B0F0"/>
              </a:solidFill>
              <a:effectLst/>
              <a:latin typeface="Posterama Bold (Headings)"/>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rgbClr val="00B0F0"/>
                </a:solidFill>
                <a:effectLst/>
                <a:latin typeface="Posterama Bold (Headings)"/>
              </a:rPr>
              <a:t>Using the following data structures we can implement the Banker's Algorithm.</a:t>
            </a:r>
            <a:endParaRPr kumimoji="0" lang="en-US" altLang="en-US" b="0" i="0" u="none" strike="noStrike" cap="none" normalizeH="0" baseline="0" dirty="0">
              <a:ln>
                <a:noFill/>
              </a:ln>
              <a:solidFill>
                <a:srgbClr val="00B0F0"/>
              </a:solidFill>
              <a:effectLst/>
              <a:latin typeface="Posterama Bold (Headings)"/>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b="0" i="0" u="none" strike="noStrike" cap="none" normalizeH="0" baseline="0" dirty="0">
                <a:ln>
                  <a:noFill/>
                </a:ln>
                <a:solidFill>
                  <a:srgbClr val="00B0F0"/>
                </a:solidFill>
                <a:effectLst/>
                <a:latin typeface="Posterama Bold (Headings)"/>
              </a:rPr>
              <a:t>Let an array Avail[] represents the currently available resources of each type.</a:t>
            </a:r>
            <a:endParaRPr kumimoji="0" lang="en-US" altLang="en-US" b="0" i="0" u="none" strike="noStrike" cap="none" normalizeH="0" baseline="0" dirty="0">
              <a:ln>
                <a:noFill/>
              </a:ln>
              <a:solidFill>
                <a:srgbClr val="00B0F0"/>
              </a:solidFill>
              <a:effectLst/>
              <a:latin typeface="Posterama Bold (Headings)"/>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b="0" i="0" u="none" strike="noStrike" cap="none" normalizeH="0" baseline="0" dirty="0">
                <a:ln>
                  <a:noFill/>
                </a:ln>
                <a:solidFill>
                  <a:srgbClr val="00B0F0"/>
                </a:solidFill>
                <a:effectLst/>
                <a:latin typeface="Posterama Bold (Headings)"/>
              </a:rPr>
              <a:t>A 2-d array Max[][] represents the maximum need of each process where Max[</a:t>
            </a:r>
            <a:r>
              <a:rPr kumimoji="0" lang="en-US" altLang="en-US" b="0" i="0" u="none" strike="noStrike" cap="none" normalizeH="0" baseline="0" dirty="0" err="1">
                <a:ln>
                  <a:noFill/>
                </a:ln>
                <a:solidFill>
                  <a:srgbClr val="00B0F0"/>
                </a:solidFill>
                <a:effectLst/>
                <a:latin typeface="Posterama Bold (Headings)"/>
              </a:rPr>
              <a:t>i</a:t>
            </a:r>
            <a:r>
              <a:rPr kumimoji="0" lang="en-US" altLang="en-US" b="0" i="0" u="none" strike="noStrike" cap="none" normalizeH="0" baseline="0" dirty="0">
                <a:ln>
                  <a:noFill/>
                </a:ln>
                <a:solidFill>
                  <a:srgbClr val="00B0F0"/>
                </a:solidFill>
                <a:effectLst/>
                <a:latin typeface="Posterama Bold (Headings)"/>
              </a:rPr>
              <a:t>][j] represents the maximum need of the </a:t>
            </a:r>
            <a:r>
              <a:rPr kumimoji="0" lang="en-US" altLang="en-US" b="0" i="0" u="none" strike="noStrike" cap="none" normalizeH="0" baseline="0" dirty="0" err="1">
                <a:ln>
                  <a:noFill/>
                </a:ln>
                <a:solidFill>
                  <a:srgbClr val="00B0F0"/>
                </a:solidFill>
                <a:effectLst/>
                <a:latin typeface="Posterama Bold (Headings)"/>
              </a:rPr>
              <a:t>j</a:t>
            </a:r>
            <a:r>
              <a:rPr kumimoji="0" lang="en-US" altLang="en-US" b="0" i="0" u="none" strike="noStrike" cap="none" normalizeH="0" baseline="-30000" dirty="0" err="1">
                <a:ln>
                  <a:noFill/>
                </a:ln>
                <a:solidFill>
                  <a:srgbClr val="00B0F0"/>
                </a:solidFill>
                <a:effectLst/>
                <a:latin typeface="Posterama Bold (Headings)"/>
              </a:rPr>
              <a:t>th</a:t>
            </a:r>
            <a:r>
              <a:rPr kumimoji="0" lang="en-US" altLang="en-US" b="0" i="0" u="none" strike="noStrike" cap="none" normalizeH="0" baseline="0" dirty="0">
                <a:ln>
                  <a:noFill/>
                </a:ln>
                <a:solidFill>
                  <a:srgbClr val="00B0F0"/>
                </a:solidFill>
                <a:effectLst/>
                <a:latin typeface="Posterama Bold (Headings)"/>
              </a:rPr>
              <a:t> resource to the </a:t>
            </a:r>
            <a:r>
              <a:rPr kumimoji="0" lang="en-US" altLang="en-US" b="0" i="0" u="none" strike="noStrike" cap="none" normalizeH="0" baseline="0" dirty="0" err="1">
                <a:ln>
                  <a:noFill/>
                </a:ln>
                <a:solidFill>
                  <a:srgbClr val="00B0F0"/>
                </a:solidFill>
                <a:effectLst/>
                <a:latin typeface="Posterama Bold (Headings)"/>
              </a:rPr>
              <a:t>i</a:t>
            </a:r>
            <a:r>
              <a:rPr kumimoji="0" lang="en-US" altLang="en-US" b="0" i="0" u="none" strike="noStrike" cap="none" normalizeH="0" baseline="-30000" dirty="0" err="1">
                <a:ln>
                  <a:noFill/>
                </a:ln>
                <a:solidFill>
                  <a:srgbClr val="00B0F0"/>
                </a:solidFill>
                <a:effectLst/>
                <a:latin typeface="Posterama Bold (Headings)"/>
              </a:rPr>
              <a:t>th</a:t>
            </a:r>
            <a:r>
              <a:rPr kumimoji="0" lang="en-US" altLang="en-US" b="0" i="0" u="none" strike="noStrike" cap="none" normalizeH="0" baseline="0" dirty="0">
                <a:ln>
                  <a:noFill/>
                </a:ln>
                <a:solidFill>
                  <a:srgbClr val="00B0F0"/>
                </a:solidFill>
                <a:effectLst/>
                <a:latin typeface="Posterama Bold (Headings)"/>
              </a:rPr>
              <a:t> process.</a:t>
            </a:r>
            <a:endParaRPr kumimoji="0" lang="en-US" altLang="en-US" b="0" i="0" u="none" strike="noStrike" cap="none" normalizeH="0" baseline="0" dirty="0">
              <a:ln>
                <a:noFill/>
              </a:ln>
              <a:solidFill>
                <a:srgbClr val="00B0F0"/>
              </a:solidFill>
              <a:effectLst/>
              <a:latin typeface="Posterama Bold (Headings)"/>
            </a:endParaRPr>
          </a:p>
          <a:p>
            <a:pPr marL="0" marR="0" lvl="0" algn="l" defTabSz="914400" rtl="0" eaLnBrk="0" fontAlgn="base" latinLnBrk="0" hangingPunct="0">
              <a:lnSpc>
                <a:spcPct val="100000"/>
              </a:lnSpc>
              <a:spcBef>
                <a:spcPct val="0"/>
              </a:spcBef>
              <a:spcAft>
                <a:spcPct val="0"/>
              </a:spcAft>
              <a:buClrTx/>
              <a:buSzTx/>
              <a:buFontTx/>
            </a:pPr>
            <a:r>
              <a:rPr kumimoji="0" lang="en-US" altLang="en-US" b="0" i="0" u="none" strike="noStrike" cap="none" normalizeH="0" baseline="0" dirty="0">
                <a:ln>
                  <a:noFill/>
                </a:ln>
                <a:solidFill>
                  <a:srgbClr val="00B0F0"/>
                </a:solidFill>
                <a:effectLst/>
                <a:latin typeface="Posterama Bold (Headings)"/>
              </a:rPr>
              <a:t>4.An array </a:t>
            </a:r>
            <a:r>
              <a:rPr kumimoji="0" lang="en-US" altLang="en-US" b="0" i="0" u="none" strike="noStrike" cap="none" normalizeH="0" baseline="0" dirty="0" err="1">
                <a:ln>
                  <a:noFill/>
                </a:ln>
                <a:solidFill>
                  <a:srgbClr val="00B0F0"/>
                </a:solidFill>
                <a:effectLst/>
                <a:latin typeface="Posterama Bold (Headings)"/>
              </a:rPr>
              <a:t>Alloc</a:t>
            </a:r>
            <a:r>
              <a:rPr kumimoji="0" lang="en-US" altLang="en-US" b="0" i="0" u="none" strike="noStrike" cap="none" normalizeH="0" baseline="0" dirty="0">
                <a:ln>
                  <a:noFill/>
                </a:ln>
                <a:solidFill>
                  <a:srgbClr val="00B0F0"/>
                </a:solidFill>
                <a:effectLst/>
                <a:latin typeface="Posterama Bold (Headings)"/>
              </a:rPr>
              <a:t>[][] represents the currently allocated resources where </a:t>
            </a:r>
            <a:r>
              <a:rPr kumimoji="0" lang="en-US" altLang="en-US" b="0" i="0" u="none" strike="noStrike" cap="none" normalizeH="0" baseline="0" dirty="0" err="1">
                <a:ln>
                  <a:noFill/>
                </a:ln>
                <a:solidFill>
                  <a:srgbClr val="00B0F0"/>
                </a:solidFill>
                <a:effectLst/>
                <a:latin typeface="Posterama Bold (Headings)"/>
              </a:rPr>
              <a:t>Alloc</a:t>
            </a:r>
            <a:r>
              <a:rPr kumimoji="0" lang="en-US" altLang="en-US" b="0" i="0" u="none" strike="noStrike" cap="none" normalizeH="0" baseline="0" dirty="0">
                <a:ln>
                  <a:noFill/>
                </a:ln>
                <a:solidFill>
                  <a:srgbClr val="00B0F0"/>
                </a:solidFill>
                <a:effectLst/>
                <a:latin typeface="Posterama Bold (Headings)"/>
              </a:rPr>
              <a:t>[</a:t>
            </a:r>
            <a:r>
              <a:rPr kumimoji="0" lang="en-US" altLang="en-US" b="0" i="0" u="none" strike="noStrike" cap="none" normalizeH="0" baseline="0" dirty="0" err="1">
                <a:ln>
                  <a:noFill/>
                </a:ln>
                <a:solidFill>
                  <a:srgbClr val="00B0F0"/>
                </a:solidFill>
                <a:effectLst/>
                <a:latin typeface="Posterama Bold (Headings)"/>
              </a:rPr>
              <a:t>i</a:t>
            </a:r>
            <a:r>
              <a:rPr kumimoji="0" lang="en-US" altLang="en-US" b="0" i="0" u="none" strike="noStrike" cap="none" normalizeH="0" baseline="0" dirty="0">
                <a:ln>
                  <a:noFill/>
                </a:ln>
                <a:solidFill>
                  <a:srgbClr val="00B0F0"/>
                </a:solidFill>
                <a:effectLst/>
                <a:latin typeface="Posterama Bold (Headings)"/>
              </a:rPr>
              <a:t>][j] represents the allocation of the </a:t>
            </a:r>
            <a:r>
              <a:rPr kumimoji="0" lang="en-US" altLang="en-US" b="0" i="0" u="none" strike="noStrike" cap="none" normalizeH="0" baseline="0" dirty="0" err="1">
                <a:ln>
                  <a:noFill/>
                </a:ln>
                <a:solidFill>
                  <a:srgbClr val="00B0F0"/>
                </a:solidFill>
                <a:effectLst/>
                <a:latin typeface="Posterama Bold (Headings)"/>
              </a:rPr>
              <a:t>j</a:t>
            </a:r>
            <a:r>
              <a:rPr kumimoji="0" lang="en-US" altLang="en-US" b="0" i="0" u="none" strike="noStrike" cap="none" normalizeH="0" baseline="-30000" dirty="0" err="1">
                <a:ln>
                  <a:noFill/>
                </a:ln>
                <a:solidFill>
                  <a:srgbClr val="00B0F0"/>
                </a:solidFill>
                <a:effectLst/>
                <a:latin typeface="Posterama Bold (Headings)"/>
              </a:rPr>
              <a:t>th</a:t>
            </a:r>
            <a:r>
              <a:rPr kumimoji="0" lang="en-US" altLang="en-US" b="0" i="0" u="none" strike="noStrike" cap="none" normalizeH="0" baseline="0" dirty="0">
                <a:ln>
                  <a:noFill/>
                </a:ln>
                <a:solidFill>
                  <a:srgbClr val="00B0F0"/>
                </a:solidFill>
                <a:effectLst/>
                <a:latin typeface="Posterama Bold (Headings)"/>
              </a:rPr>
              <a:t> resource to the </a:t>
            </a:r>
            <a:r>
              <a:rPr kumimoji="0" lang="en-US" altLang="en-US" b="0" i="0" u="none" strike="noStrike" cap="none" normalizeH="0" baseline="0" dirty="0" err="1">
                <a:ln>
                  <a:noFill/>
                </a:ln>
                <a:solidFill>
                  <a:srgbClr val="00B0F0"/>
                </a:solidFill>
                <a:effectLst/>
                <a:latin typeface="Posterama Bold (Headings)"/>
              </a:rPr>
              <a:t>i</a:t>
            </a:r>
            <a:r>
              <a:rPr kumimoji="0" lang="en-US" altLang="en-US" b="0" i="0" u="none" strike="noStrike" cap="none" normalizeH="0" baseline="-30000" dirty="0" err="1">
                <a:ln>
                  <a:noFill/>
                </a:ln>
                <a:solidFill>
                  <a:srgbClr val="00B0F0"/>
                </a:solidFill>
                <a:effectLst/>
                <a:latin typeface="Posterama Bold (Headings)"/>
              </a:rPr>
              <a:t>th</a:t>
            </a:r>
            <a:r>
              <a:rPr kumimoji="0" lang="en-US" altLang="en-US" b="0" i="0" u="none" strike="noStrike" cap="none" normalizeH="0" baseline="0" dirty="0">
                <a:ln>
                  <a:noFill/>
                </a:ln>
                <a:solidFill>
                  <a:srgbClr val="00B0F0"/>
                </a:solidFill>
                <a:effectLst/>
                <a:latin typeface="Posterama Bold (Headings)"/>
              </a:rPr>
              <a:t> process.</a:t>
            </a:r>
            <a:endParaRPr kumimoji="0" lang="en-US" altLang="en-US" b="0" i="0" u="none" strike="noStrike" cap="none" normalizeH="0" baseline="0" dirty="0">
              <a:ln>
                <a:noFill/>
              </a:ln>
              <a:solidFill>
                <a:srgbClr val="00B0F0"/>
              </a:solidFill>
              <a:effectLst/>
              <a:latin typeface="Posterama Bold (Headings)"/>
            </a:endParaRPr>
          </a:p>
          <a:p>
            <a:pPr marL="0" marR="0" lvl="0" indent="0" algn="l" defTabSz="914400" rtl="0" eaLnBrk="0" fontAlgn="base" latinLnBrk="0" hangingPunct="0">
              <a:lnSpc>
                <a:spcPct val="100000"/>
              </a:lnSpc>
              <a:spcBef>
                <a:spcPct val="0"/>
              </a:spcBef>
              <a:spcAft>
                <a:spcPct val="0"/>
              </a:spcAft>
              <a:buClrTx/>
              <a:buSzTx/>
              <a:buFontTx/>
              <a:buAutoNum type="arabicPeriod" startAt="5"/>
            </a:pPr>
            <a:r>
              <a:rPr kumimoji="0" lang="en-US" altLang="en-US" b="0" i="0" u="none" strike="noStrike" cap="none" normalizeH="0" baseline="0" dirty="0">
                <a:ln>
                  <a:noFill/>
                </a:ln>
                <a:solidFill>
                  <a:srgbClr val="00B0F0"/>
                </a:solidFill>
                <a:effectLst/>
                <a:latin typeface="Posterama Bold (Headings)"/>
              </a:rPr>
              <a:t>An array Total[] represents the total available resources of each type before allocation</a:t>
            </a:r>
            <a:endParaRPr lang="en-US" dirty="0">
              <a:solidFill>
                <a:srgbClr val="00B0F0"/>
              </a:solidFill>
              <a:latin typeface="Posterama Bold (Headings)"/>
            </a:endParaRPr>
          </a:p>
        </p:txBody>
      </p:sp>
      <p:sp>
        <p:nvSpPr>
          <p:cNvPr id="5" name="Slide Number Placeholder 4"/>
          <p:cNvSpPr>
            <a:spLocks noGrp="1"/>
          </p:cNvSpPr>
          <p:nvPr>
            <p:ph type="sldNum" sz="quarter" idx="12"/>
          </p:nvPr>
        </p:nvSpPr>
        <p:spPr>
          <a:xfrm>
            <a:off x="8610600" y="6356350"/>
            <a:ext cx="2743200" cy="365125"/>
          </a:xfrm>
        </p:spPr>
        <p:txBody>
          <a:bodyPr/>
          <a:lstStyle/>
          <a:p>
            <a:fld id="{A402E4C0-AD5E-4E8C-9F21-7CCE474BDCEB}"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356350"/>
            <a:ext cx="2743200" cy="365125"/>
          </a:xfrm>
        </p:spPr>
        <p:txBody>
          <a:bodyPr/>
          <a:lstStyle/>
          <a:p>
            <a:fld id="{A402E4C0-AD5E-4E8C-9F21-7CCE474BDCEB}" type="slidenum">
              <a:rPr lang="en-US" smtClean="0"/>
            </a:fld>
            <a:endParaRPr lang="en-US" dirty="0"/>
          </a:p>
        </p:txBody>
      </p:sp>
      <p:pic>
        <p:nvPicPr>
          <p:cNvPr id="5" name="Picture 4" descr="WhatsApp Image 2023-11-08 at 01.01.13_6741bd8a"/>
          <p:cNvPicPr>
            <a:picLocks noChangeAspect="1"/>
          </p:cNvPicPr>
          <p:nvPr/>
        </p:nvPicPr>
        <p:blipFill>
          <a:blip r:embed="rId1"/>
          <a:stretch>
            <a:fillRect/>
          </a:stretch>
        </p:blipFill>
        <p:spPr>
          <a:xfrm>
            <a:off x="888365" y="1196975"/>
            <a:ext cx="10465435" cy="5159375"/>
          </a:xfrm>
          <a:prstGeom prst="rect">
            <a:avLst/>
          </a:prstGeom>
        </p:spPr>
      </p:pic>
      <p:sp>
        <p:nvSpPr>
          <p:cNvPr id="26" name="Title 6"/>
          <p:cNvSpPr txBox="1"/>
          <p:nvPr/>
        </p:nvSpPr>
        <p:spPr>
          <a:xfrm>
            <a:off x="133351" y="171832"/>
            <a:ext cx="9385300" cy="985791"/>
          </a:xfrm>
          <a:prstGeom prst="rect">
            <a:avLst/>
          </a:prstGeom>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dirty="0"/>
              <a:t>Gui for banker’s algorithm</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p:cNvSpPr>
            <a:spLocks noGrp="1"/>
          </p:cNvSpPr>
          <p:nvPr>
            <p:ph type="title"/>
          </p:nvPr>
        </p:nvSpPr>
        <p:spPr/>
        <p:txBody>
          <a:bodyPr>
            <a:normAutofit/>
          </a:bodyPr>
          <a:lstStyle/>
          <a:p>
            <a:endParaRPr lang="en-US" dirty="0"/>
          </a:p>
        </p:txBody>
      </p:sp>
      <p:sp>
        <p:nvSpPr>
          <p:cNvPr id="23" name="Text Placeholder 22"/>
          <p:cNvSpPr>
            <a:spLocks noGrp="1"/>
          </p:cNvSpPr>
          <p:nvPr>
            <p:ph type="body" sz="quarter" idx="29"/>
          </p:nvPr>
        </p:nvSpPr>
        <p:spPr>
          <a:xfrm>
            <a:off x="3419503" y="3639417"/>
            <a:ext cx="2502719" cy="365125"/>
          </a:xfrm>
        </p:spPr>
        <p:txBody>
          <a:bodyPr>
            <a:normAutofit/>
          </a:bodyPr>
          <a:lstStyle/>
          <a:p>
            <a:endParaRPr lang="en-US" dirty="0"/>
          </a:p>
        </p:txBody>
      </p:sp>
      <p:sp>
        <p:nvSpPr>
          <p:cNvPr id="17" name="Text Placeholder 16"/>
          <p:cNvSpPr>
            <a:spLocks noGrp="1"/>
          </p:cNvSpPr>
          <p:nvPr>
            <p:ph type="body" sz="quarter" idx="15"/>
          </p:nvPr>
        </p:nvSpPr>
        <p:spPr>
          <a:xfrm>
            <a:off x="3478982" y="3969554"/>
            <a:ext cx="2383764" cy="1126085"/>
          </a:xfrm>
        </p:spPr>
        <p:txBody>
          <a:bodyPr>
            <a:normAutofit/>
          </a:bodyPr>
          <a:lstStyle/>
          <a:p>
            <a:endParaRPr lang="en-US" dirty="0"/>
          </a:p>
        </p:txBody>
      </p:sp>
      <p:sp>
        <p:nvSpPr>
          <p:cNvPr id="24" name="Text Placeholder 23"/>
          <p:cNvSpPr>
            <a:spLocks noGrp="1"/>
          </p:cNvSpPr>
          <p:nvPr>
            <p:ph type="body" sz="quarter" idx="30"/>
          </p:nvPr>
        </p:nvSpPr>
        <p:spPr>
          <a:xfrm>
            <a:off x="6337478" y="3639417"/>
            <a:ext cx="2383765" cy="365125"/>
          </a:xfrm>
        </p:spPr>
        <p:txBody>
          <a:bodyPr>
            <a:normAutofit/>
          </a:bodyPr>
          <a:lstStyle/>
          <a:p>
            <a:endParaRPr lang="en-US" dirty="0"/>
          </a:p>
        </p:txBody>
      </p:sp>
      <p:sp>
        <p:nvSpPr>
          <p:cNvPr id="19" name="Text Placeholder 18"/>
          <p:cNvSpPr>
            <a:spLocks noGrp="1"/>
          </p:cNvSpPr>
          <p:nvPr>
            <p:ph type="body" sz="quarter" idx="17"/>
          </p:nvPr>
        </p:nvSpPr>
        <p:spPr>
          <a:xfrm>
            <a:off x="6337478" y="3953422"/>
            <a:ext cx="2383765" cy="1126085"/>
          </a:xfrm>
        </p:spPr>
        <p:txBody>
          <a:bodyPr>
            <a:normAutofit/>
          </a:bodyPr>
          <a:lstStyle/>
          <a:p>
            <a:endParaRPr lang="en-US" dirty="0"/>
          </a:p>
        </p:txBody>
      </p:sp>
      <p:sp>
        <p:nvSpPr>
          <p:cNvPr id="4" name="Slide Number Placeholder 3"/>
          <p:cNvSpPr>
            <a:spLocks noGrp="1"/>
          </p:cNvSpPr>
          <p:nvPr>
            <p:ph type="sldNum" sz="quarter" idx="12"/>
          </p:nvPr>
        </p:nvSpPr>
        <p:spPr>
          <a:xfrm>
            <a:off x="8610600" y="6356350"/>
            <a:ext cx="2743200" cy="365125"/>
          </a:xfrm>
        </p:spPr>
        <p:txBody>
          <a:bodyPr/>
          <a:lstStyle/>
          <a:p>
            <a:fld id="{A402E4C0-AD5E-4E8C-9F21-7CCE474BDCEB}" type="slidenum">
              <a:rPr lang="en-US" smtClean="0"/>
            </a:fld>
            <a:endParaRPr lang="en-US" dirty="0"/>
          </a:p>
        </p:txBody>
      </p:sp>
      <p:pic>
        <p:nvPicPr>
          <p:cNvPr id="5" name="Picture 4"/>
          <p:cNvPicPr>
            <a:picLocks noChangeAspect="1"/>
          </p:cNvPicPr>
          <p:nvPr/>
        </p:nvPicPr>
        <p:blipFill>
          <a:blip r:embed="rId1"/>
          <a:stretch>
            <a:fillRect/>
          </a:stretch>
        </p:blipFill>
        <p:spPr>
          <a:xfrm>
            <a:off x="1207346" y="1262929"/>
            <a:ext cx="10032153" cy="5056610"/>
          </a:xfrm>
          <a:prstGeom prst="rect">
            <a:avLst/>
          </a:prstGeom>
        </p:spPr>
      </p:pic>
      <p:sp>
        <p:nvSpPr>
          <p:cNvPr id="26" name="Title 6"/>
          <p:cNvSpPr txBox="1"/>
          <p:nvPr/>
        </p:nvSpPr>
        <p:spPr>
          <a:xfrm>
            <a:off x="133351" y="171832"/>
            <a:ext cx="9385300" cy="985791"/>
          </a:xfrm>
          <a:prstGeom prst="rect">
            <a:avLst/>
          </a:prstGeom>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dirty="0"/>
              <a:t>Gui for banker’s algorithm</a:t>
            </a:r>
            <a:endParaRPr lang="en-I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10600" y="6356350"/>
            <a:ext cx="2743200" cy="365125"/>
          </a:xfrm>
        </p:spPr>
        <p:txBody>
          <a:bodyPr/>
          <a:lstStyle/>
          <a:p>
            <a:fld id="{A402E4C0-AD5E-4E8C-9F21-7CCE474BDCEB}" type="slidenum">
              <a:rPr lang="en-US" smtClean="0"/>
            </a:fld>
            <a:endParaRPr lang="en-US" dirty="0"/>
          </a:p>
        </p:txBody>
      </p:sp>
      <p:sp>
        <p:nvSpPr>
          <p:cNvPr id="7" name="Title 6"/>
          <p:cNvSpPr txBox="1"/>
          <p:nvPr/>
        </p:nvSpPr>
        <p:spPr>
          <a:xfrm>
            <a:off x="1403351" y="554737"/>
            <a:ext cx="9385300" cy="985791"/>
          </a:xfrm>
          <a:prstGeom prst="rect">
            <a:avLst/>
          </a:prstGeom>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IN" altLang="en-US" dirty="0"/>
              <a:t>link to the source code</a:t>
            </a:r>
            <a:endParaRPr lang="en-IN" altLang="en-US" dirty="0"/>
          </a:p>
        </p:txBody>
      </p:sp>
      <p:pic>
        <p:nvPicPr>
          <p:cNvPr id="9" name="Picture 8" descr="qr-code (1)"/>
          <p:cNvPicPr>
            <a:picLocks noChangeAspect="1"/>
          </p:cNvPicPr>
          <p:nvPr/>
        </p:nvPicPr>
        <p:blipFill>
          <a:blip r:embed="rId1"/>
          <a:stretch>
            <a:fillRect/>
          </a:stretch>
        </p:blipFill>
        <p:spPr>
          <a:xfrm>
            <a:off x="1859915" y="2466340"/>
            <a:ext cx="2677160" cy="2677160"/>
          </a:xfrm>
          <a:prstGeom prst="rect">
            <a:avLst/>
          </a:prstGeom>
        </p:spPr>
      </p:pic>
      <p:sp>
        <p:nvSpPr>
          <p:cNvPr id="10" name="Title 6"/>
          <p:cNvSpPr txBox="1"/>
          <p:nvPr/>
        </p:nvSpPr>
        <p:spPr>
          <a:xfrm>
            <a:off x="2327911" y="3254757"/>
            <a:ext cx="9385300" cy="985791"/>
          </a:xfrm>
          <a:prstGeom prst="rect">
            <a:avLst/>
          </a:prstGeom>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IN" altLang="en-US" sz="4500" dirty="0">
                <a:gradFill>
                  <a:gsLst>
                    <a:gs pos="0">
                      <a:srgbClr val="14CD68"/>
                    </a:gs>
                    <a:gs pos="100000">
                      <a:srgbClr val="035C7D"/>
                    </a:gs>
                  </a:gsLst>
                  <a:lin scaled="0"/>
                </a:gradFill>
                <a:hlinkClick r:id="rId2" action="ppaction://hlinkfile">
                  <a:extLst>
                    <a:ext uri="{DAF060AB-1E55-43B9-8AAB-6FB025537F2F}">
                      <wpsdc:hlinkClr xmlns:wpsdc="http://www.wps.cn/officeDocument/2017/drawingmlCustomData" val="00B0F0"/>
                      <wpsdc:folHlinkClr xmlns:wpsdc="http://www.wps.cn/officeDocument/2017/drawingmlCustomData" val="954F72"/>
                      <wpsdc:hlinkUnderline xmlns:wpsdc="http://www.wps.cn/officeDocument/2017/drawingmlCustomData" val="1"/>
                    </a:ext>
                  </a:extLst>
                </a:hlinkClick>
              </a:rPr>
              <a:t>code</a:t>
            </a:r>
            <a:endParaRPr lang="en-IN" altLang="en-US" sz="4500" dirty="0">
              <a:gradFill>
                <a:gsLst>
                  <a:gs pos="0">
                    <a:srgbClr val="14CD68"/>
                  </a:gs>
                  <a:gs pos="100000">
                    <a:srgbClr val="035C7D"/>
                  </a:gs>
                </a:gsLst>
                <a:lin scaled="0"/>
              </a:gradFill>
              <a:hlinkClick r:id="rId2" action="ppaction://hlinkfile">
                <a:extLst>
                  <a:ext uri="{DAF060AB-1E55-43B9-8AAB-6FB025537F2F}">
                    <wpsdc:hlinkClr xmlns:wpsdc="http://www.wps.cn/officeDocument/2017/drawingmlCustomData" val="00B0F0"/>
                    <wpsdc:folHlinkClr xmlns:wpsdc="http://www.wps.cn/officeDocument/2017/drawingmlCustomData" val="954F72"/>
                    <wpsdc:hlinkUnderline xmlns:wpsdc="http://www.wps.cn/officeDocument/2017/drawingmlCustomData" val="1"/>
                  </a:ext>
                </a:extLst>
              </a:hlinkClick>
            </a:endParaRPr>
          </a:p>
        </p:txBody>
      </p:sp>
    </p:spTree>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7 9 F 1 1 1 E D 3 5 F 8 C C 4 7 9 4 4 9 6 0 9 E 8 A 0 9 2 3 A 6 "   m a : c o n t e n t T y p e V e r s i o n = " 2 2 "   m a : c o n t e n t T y p e D e s c r i p t i o n = " C r e a t e   a   n e w   d o c u m e n t . "   m a : c o n t e n t T y p e S c o p e = " "   m a : v e r s i o n I D = " 5 a 5 7 7 4 f d 2 8 5 1 0 f 5 9 1 f 3 d 0 4 7 6 b 6 0 c 7 9 6 5 "   x m l n s : c t = " h t t p : / / s c h e m a s . m i c r o s o f t . c o m / o f f i c e / 2 0 0 6 / m e t a d a t a / c o n t e n t T y p e "   x m l n s : m a = " h t t p : / / s c h e m a s . m i c r o s o f t . c o m / o f f i c e / 2 0 0 6 / m e t a d a t a / p r o p e r t i e s / m e t a A t t r i b u t e s " >  
 < x s d : s c h e m a   t a r g e t N a m e s p a c e = " h t t p : / / s c h e m a s . m i c r o s o f t . c o m / o f f i c e / 2 0 0 6 / m e t a d a t a / p r o p e r t i e s "   m a : r o o t = " t r u e "   m a : f i e l d s I D = " 3 6 5 6 c e 9 8 0 f 6 f 5 3 f c 9 6 3 3 3 c 5 e e 3 0 c 3 2 b 6 " 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S t a t u s "   m i n O c c u r s = " 0 " / >  
 < x s d : e l e m e n t   r e f = " n s 2 : I m a g e "   m i n O c c u r s = " 0 " / > 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1 : _ i p _ U n i f i e d C o m p l i a n c e P o l i c y P r o p e r t i e s "   m i n O c c u r s = " 0 " / >  
 < x s d : e l e m e n t   r e f = " n s 1 : _ i p _ U n i f i e d C o m p l i a n c e P o l i c y U I A c t i o n "   m i n O c c u r s = " 0 " / >  
 < x s d : e l e m e n t   r e f = " n s 4 : T a x C a t c h A l l "   m i n O c c u r s = " 0 " / >  
 < x s d : e l e m e n t   r e f = " n s 2 : I m a g e T a g s T a x H T F i e l d "   m i n O c c u r s = " 0 " / >  
 < x s d : e l e m e n t   r e f = " n s 2 : M e d i a S e r v i c e L o c a t i o n " 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m a : r e a d O n l y = " f a l s e " >  
 < x s d : s i m p l e T y p e >  
 < x s d : r e s t r i c t i o n   b a s e = " d m s : N o t e " / >  
 < / x s d : s i m p l e T y p e >  
 < / x s d : e l e m e n t >  
 < x s d : e l e m e n t   n a m e = " _ i p _ U n i f i e d C o m p l i a n c e P o l i c y U I A c t i o n "   m a : i n d e x = " 2 1 "   n i l l a b l e = " t r u e "   m a : d i s p l a y N a m e = " U n i f i e d   C o m p l i a n c e   P o l i c y   U I   A c t i o n "   m a : h i d d e n = " t r u e "   m a : i n t e r n a l N a m e = " _ i p _ U n i f i e d C o m p l i a n c e P o l i c y U I A c t i o n "   m a : r e a d O n l y = " f a l s e " > 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t a t u s "   m a : i n d e x = " 2 "   n i l l a b l e = " t r u e "   m a : d i s p l a y N a m e = " S t a t u s "   m a : d e f a u l t = " N o t   s t a r t e d "   m a : f o r m a t = " D r o p d o w n "   m a : i n t e r n a l N a m e = " S t a t u s "   m a : r e a d O n l y = " f a l s e " >  
 < x s d : s i m p l e T y p e >  
 < x s d : r e s t r i c t i o n   b a s e = " d m s : C h o i c e " >  
 < x s d : e n u m e r a t i o n   v a l u e = " N o t   s t a r t e d " / >  
 < x s d : e n u m e r a t i o n   v a l u e = " I n   P r o g r e s s " / >  
 < x s d : e n u m e r a t i o n   v a l u e = " C o m p l e t e d " / >  
 < / x s d : r e s t r i c t i o n >  
 < / x s d : s i m p l e T y p e >  
 < / x s d : e l e m e n t >  
 < x s d : e l e m e n t   n a m e = " I m a g e "   m a : i n d e x = " 3 "   n i l l a b l e = " t r u e "   m a : d i s p l a y N a m e = " I m a g e "   m a : f o r m a t = " I m a g e "   m a : i n t e r n a l N a m e = " I m a g e "   m a : r e a d O n l y = " f a l s 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h i d d e n = " t r u e "   m a : i n t e r n a l N a m e = " M e d i a S e r v i c e O C R "   m a : r e a d O n l y = " t r u e " >  
 < x s d : s i m p l e T y p e >  
 < x s d : r e s t r i c t i o n   b a s e = " d m s : N o t e " / >  
 < / x s d : s i m p l e T y p e >  
 < / x s d : e l e m e n t >  
 < x s d : e l e m e n t   n a m e = " M e d i a S e r v i c e A u t o T a g s "   m a : i n d e x = " 1 1 "   n i l l a b l e = " t r u e "   m a : d i s p l a y N a m e = " M e d i a S e r v i c e A u t o T a g s "   m a : h i d d e n = " t r u e " 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h i d d e n = " t r u e "   m a : i n t e r n a l N a m e = " M e d i a S e r v i c e K e y P o i n t s "   m a : r e a d O n l y = " f a l s e " >  
 < x s d : s i m p l e T y p e >  
 < x s d : r e s t r i c t i o n   b a s e = " d m s : N o t e " / >  
 < / x s d : s i m p l e T y p e >  
 < / x s d : e l e m e n t >  
 < x s d : e l e m e n t   n a m e = " M e d i a S e r v i c e D a t e T a k e n "   m a : i n d e x = " 1 8 "   n i l l a b l e = " t r u e "   m a : d i s p l a y N a m e = " M e d i a S e r v i c e D a t e T a k e n "   m a : h i d d e n = " t r u e "   m a : i n t e r n a l N a m e = " M e d i a S e r v i c e D a t e T a k e n "   m a : r e a d O n l y = " t r u e " >  
 < x s d : s i m p l e T y p e >  
 < x s d : r e s t r i c t i o n   b a s e = " d m s : T e x t " / >  
 < / x s d : s i m p l e 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h i d d e n = " t r u e "   m a : i n t e r n a l N a m e = " M e d i a S e r v i c e L o c a t i o n "   m a : r e a d O n l y = " t r u e " >  
 < x s d : s i m p l e T y p e >  
 < x s d : r e s t r i c t i o n   b a s e = " d m s : T e x t " / > 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h i d d e n = " t r u e " 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h i d d e n = " t r u e "   m a : i n t e r n a l N a m e = " S h a r e d W i t h D e t a i l s "   m a : r e a d O n l y = " t r u e " >  
 < x s d : s i m p l e T y p e >  
 < x s d : r e s t r i c t i o n   b a s e = " d m s : N o t e " / > 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r e a d O n l y = " f a l s e " 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d i s p l a y N a m e = " C o n t e n t   T y p e " / >  
 < x s d : e l e m e n t   r e f = " d c : t i t l e "   m i n O c c u r s = " 0 "   m a x O c c u r s = " 1 "   m a : i n d e x = " 1 " 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I m a g e   x m l n s = " 7 1 a f 3 2 4 3 - 3 d d 4 - 4 a 8 d - 8 c 0 d - d d 7 6 d a 1 f 0 2 a 5 " > < U r l   x s i : n i l = " t r u e " > < / U r l > < D e s c r i p t i o n   x s i : n i l = " t r u e " > < / D e s c r i p t i o n > < / I m a g e > < S t a t u s   x m l n s = " 7 1 a f 3 2 4 3 - 3 d d 4 - 4 a 8 d - 8 c 0 d - d d 7 6 d a 1 f 0 2 a 5 " > N o t   s t a r t e d < / S t a t u s > < 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  x s i : n i l = " t r u e " / > < M e d i a S e r v i c e K e y P o i n t s   x m l n s = " 7 1 a f 3 2 4 3 - 3 d d 4 - 4 a 8 d - 8 c 0 d - d d 7 6 d a 1 f 0 2 a 5 " 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0C08EBEC-4760-45C2-B3A3-10A1EA338903}">
  <ds:schemaRefs/>
</ds:datastoreItem>
</file>

<file path=customXml/itemProps2.xml><?xml version="1.0" encoding="utf-8"?>
<ds:datastoreItem xmlns:ds="http://schemas.openxmlformats.org/officeDocument/2006/customXml" ds:itemID="{3258F013-9E4A-4975-A97B-33FEBC5FEE80}">
  <ds:schemaRefs/>
</ds:datastoreItem>
</file>

<file path=customXml/itemProps3.xml><?xml version="1.0" encoding="utf-8"?>
<ds:datastoreItem xmlns:ds="http://schemas.openxmlformats.org/officeDocument/2006/customXml" ds:itemID="{966D2D45-3944-4D77-9142-02FD272EF319}">
  <ds:schemaRefs/>
</ds:datastoreItem>
</file>

<file path=docProps/app.xml><?xml version="1.0" encoding="utf-8"?>
<Properties xmlns="http://schemas.openxmlformats.org/officeDocument/2006/extended-properties" xmlns:vt="http://schemas.openxmlformats.org/officeDocument/2006/docPropsVTypes">
  <TotalTime>0</TotalTime>
  <Words>1832</Words>
  <Application>WPS Presentation</Application>
  <PresentationFormat>Widescreen</PresentationFormat>
  <Paragraphs>55</Paragraphs>
  <Slides>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vt:i4>
      </vt:variant>
    </vt:vector>
  </HeadingPairs>
  <TitlesOfParts>
    <vt:vector size="22" baseType="lpstr">
      <vt:lpstr>Arial</vt:lpstr>
      <vt:lpstr>SimSun</vt:lpstr>
      <vt:lpstr>Wingdings</vt:lpstr>
      <vt:lpstr>Posterama</vt:lpstr>
      <vt:lpstr>Yu Gothic UI</vt:lpstr>
      <vt:lpstr>Courier New</vt:lpstr>
      <vt:lpstr>erdana</vt:lpstr>
      <vt:lpstr>Segoe Print</vt:lpstr>
      <vt:lpstr>Posterama Bold (Headings)</vt:lpstr>
      <vt:lpstr>Posterama Bold</vt:lpstr>
      <vt:lpstr>Bierstadt</vt:lpstr>
      <vt:lpstr>Microsoft YaHei</vt:lpstr>
      <vt:lpstr>Arial Unicode MS</vt:lpstr>
      <vt:lpstr>Calibri</vt:lpstr>
      <vt:lpstr>Office Theme</vt:lpstr>
      <vt:lpstr>Bankers algorithem</vt:lpstr>
      <vt:lpstr>Introduction </vt:lpstr>
      <vt:lpstr>Advantages</vt:lpstr>
      <vt:lpstr>requirement of banker’s algorithm </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asus</cp:lastModifiedBy>
  <cp:revision>5</cp:revision>
  <dcterms:created xsi:type="dcterms:W3CDTF">2021-08-17T04:23:00Z</dcterms:created>
  <dcterms:modified xsi:type="dcterms:W3CDTF">2023-11-08T15:13:21Z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F3A0E3DFF2C344959211A2E095A2270C_12</vt:lpwstr>
  </property>
  <property fmtid="{D5CDD505-2E9C-101B-9397-08002B2CF9AE}" pid="4" name="KSOProductBuildVer">
    <vt:lpwstr>1033-12.2.0.13266</vt:lpwstr>
  </property>
</Properties>
</file>